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1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313F6-F866-45A4-AF67-C9070F48AA77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1E50-2533-479A-A63D-26A2B27E43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rammar.about.com/od/fh/g/imagterm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a/a4/Tombe_juive_de_femmes_-_Jewish_tombstone_of_women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a/a5/Anger_Symbol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tvtropes.org/pmwiki/pmwiki.php/Main/ClassicDisneyShort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mazon.com/Halloween-Mice-Bethany-Roberts/dp/0395866197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tvtropes.org/pmwiki/pmwiki.php/ComicStrip/Scam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33400"/>
            <a:ext cx="9144000" cy="211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85698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800" b="1" dirty="0" smtClean="0">
                <a:solidFill>
                  <a:srgbClr val="CA0403"/>
                </a:solidFill>
                <a:latin typeface="Georgia" pitchFamily="18" charset="0"/>
                <a:cs typeface="Arial" pitchFamily="34" charset="0"/>
              </a:rPr>
              <a:t>M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CA0403"/>
                </a:solidFill>
                <a:effectLst/>
                <a:latin typeface="Georgia" pitchFamily="18" charset="0"/>
                <a:cs typeface="Arial" pitchFamily="34" charset="0"/>
              </a:rPr>
              <a:t>etaphor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 word or phrase for one thing that is used to refer to another thing in order to show or suggest that they are similar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200400"/>
            <a:ext cx="8915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VISUAL METAPHOR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The representation of a person, place, thing, or idea by way of a visual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image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that suggests a particular association or point of similarity.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Tombe juive de femmes - Jewish tombstone of wom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"/>
            <a:ext cx="6949440" cy="52120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5534561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Tombstone of a Jewish Woman</a:t>
            </a:r>
          </a:p>
          <a:p>
            <a:r>
              <a:rPr lang="en-US" sz="2400" dirty="0" smtClean="0"/>
              <a:t>What do the broken candlesticks on the tombstone represent?</a:t>
            </a:r>
          </a:p>
          <a:p>
            <a:r>
              <a:rPr lang="en-US" sz="800" dirty="0" smtClean="0"/>
              <a:t>From http://en.wikipedia.org/wiki/File:Tombe_juive_de_femmes_-_Jewish_tombstone_of_women.jpg#file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e:Anger Symb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4124" t="20034" r="14250" b="17195"/>
          <a:stretch>
            <a:fillRect/>
          </a:stretch>
        </p:blipFill>
        <p:spPr bwMode="auto">
          <a:xfrm>
            <a:off x="1828800" y="228600"/>
            <a:ext cx="5410200" cy="3581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14400" y="54102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Anger by </a:t>
            </a:r>
            <a:r>
              <a:rPr lang="en-US" sz="2400" dirty="0" err="1" smtClean="0"/>
              <a:t>Petar</a:t>
            </a:r>
            <a:r>
              <a:rPr lang="en-US" sz="2400" smtClean="0"/>
              <a:t> Pavlov</a:t>
            </a:r>
            <a:endParaRPr lang="en-US" sz="2400" dirty="0" smtClean="0"/>
          </a:p>
          <a:p>
            <a:r>
              <a:rPr lang="en-US" sz="2400" dirty="0" smtClean="0"/>
              <a:t>How does this image represent anger?</a:t>
            </a:r>
          </a:p>
          <a:p>
            <a:r>
              <a:rPr lang="en-US" sz="800" dirty="0" smtClean="0"/>
              <a:t>From http://www.behance.net/Gallery/Visualizing-Anger/371697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atic.tvtropes.org/pmwiki/pub/images/GoofyIdeaBulb.jpg">
            <a:hlinkClick r:id="rId2" tooltip="http://tvtropes.org/pmwiki/pmwiki.php/Main/ClassicDisneyShorts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9120" y="0"/>
            <a:ext cx="4754880" cy="3566160"/>
          </a:xfrm>
          <a:prstGeom prst="rect">
            <a:avLst/>
          </a:prstGeom>
          <a:noFill/>
        </p:spPr>
      </p:pic>
      <p:pic>
        <p:nvPicPr>
          <p:cNvPr id="16388" name="Picture 4" descr="http://static.tvtropes.org/pmwiki/pub/images/Scamp_Stars.jpg">
            <a:hlinkClick r:id="rId4" tooltip="http://tvtropes.org/pmwiki/pmwiki.php/ComicStrip/Sca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333875" cy="1590675"/>
          </a:xfrm>
          <a:prstGeom prst="rect">
            <a:avLst/>
          </a:prstGeom>
          <a:noFill/>
        </p:spPr>
      </p:pic>
      <p:pic>
        <p:nvPicPr>
          <p:cNvPr id="16390" name="Picture 6" descr="http://static.tvtropes.org/pmwiki/pub/images/rsz_halloweenmice1_8412_303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1752600"/>
            <a:ext cx="2619375" cy="3152775"/>
          </a:xfrm>
          <a:prstGeom prst="rect">
            <a:avLst/>
          </a:prstGeom>
          <a:noFill/>
        </p:spPr>
      </p:pic>
      <p:pic>
        <p:nvPicPr>
          <p:cNvPr id="16394" name="Picture 10" descr="http://shawn20009.files.wordpress.com/2011/05/imagescac29wbq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3733800"/>
            <a:ext cx="4259707" cy="2834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OBJECTIVES</a:t>
            </a:r>
          </a:p>
          <a:p>
            <a:r>
              <a:rPr lang="en-US" dirty="0" smtClean="0"/>
              <a:t>Draw the </a:t>
            </a:r>
            <a:r>
              <a:rPr lang="en-US" b="1" dirty="0" smtClean="0">
                <a:solidFill>
                  <a:srgbClr val="FF0000"/>
                </a:solidFill>
              </a:rPr>
              <a:t>contour lines </a:t>
            </a:r>
            <a:r>
              <a:rPr lang="en-US" dirty="0" smtClean="0"/>
              <a:t>of your hand spelling a word in ASL. </a:t>
            </a:r>
          </a:p>
          <a:p>
            <a:r>
              <a:rPr lang="en-US" dirty="0" smtClean="0"/>
              <a:t>Create a drawing that is a </a:t>
            </a:r>
            <a:r>
              <a:rPr lang="en-US" b="1" dirty="0" smtClean="0">
                <a:solidFill>
                  <a:srgbClr val="FF0000"/>
                </a:solidFill>
              </a:rPr>
              <a:t>visual metaphor </a:t>
            </a:r>
            <a:r>
              <a:rPr lang="en-US" dirty="0" smtClean="0"/>
              <a:t>for this word.</a:t>
            </a:r>
          </a:p>
          <a:p>
            <a:r>
              <a:rPr lang="en-US" dirty="0" smtClean="0"/>
              <a:t>Use </a:t>
            </a:r>
            <a:r>
              <a:rPr lang="en-US" b="1" dirty="0" smtClean="0">
                <a:solidFill>
                  <a:srgbClr val="FF0000"/>
                </a:solidFill>
              </a:rPr>
              <a:t>emphasis</a:t>
            </a:r>
            <a:r>
              <a:rPr lang="en-US" dirty="0" smtClean="0"/>
              <a:t> to arrange your composition of the hands spelling the word with its visual metaphor.</a:t>
            </a:r>
          </a:p>
          <a:p>
            <a:r>
              <a:rPr lang="en-US" dirty="0" smtClean="0"/>
              <a:t>Use craftsmanship.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41910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Directions: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Draw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three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boxes in your sketchbook. (Each box will be a separate picture plane.)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 each box, draw a thumbnail composition for your idea.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Your compositional arrangements must be interesting and fill each picture plane/box. We will choose the best from your three ideas.</a:t>
            </a:r>
            <a:endParaRPr lang="en-US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371600"/>
            <a:ext cx="419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i="1" dirty="0" smtClean="0">
                <a:solidFill>
                  <a:schemeClr val="accent4">
                    <a:lumMod val="50000"/>
                  </a:schemeClr>
                </a:solidFill>
              </a:rPr>
              <a:t>Vocabulary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Composition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: the way an artist arranges a work of art</a:t>
            </a:r>
          </a:p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Thumbnail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: a quick sketch by an artist meant to work out a general composition for a work of art (like an outline for an essay in language arts)</a:t>
            </a:r>
          </a:p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Picture Plane: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the surface area on which you draw or paint.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252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Visual Metaphor</vt:lpstr>
      <vt:lpstr>Planning your Composition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abecker-foster</dc:creator>
  <cp:lastModifiedBy>abecker-foster</cp:lastModifiedBy>
  <cp:revision>8</cp:revision>
  <dcterms:created xsi:type="dcterms:W3CDTF">2013-02-10T17:29:24Z</dcterms:created>
  <dcterms:modified xsi:type="dcterms:W3CDTF">2013-10-28T19:46:32Z</dcterms:modified>
</cp:coreProperties>
</file>